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00000"/>
    <a:srgbClr val="99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9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2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0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CB6B-FDFA-425E-9FE0-381024A95096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9693-5610-4FF6-995A-6020A100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3047"/>
            <a:ext cx="10668000" cy="32469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Народный фольклор ,как средство художественно эстетического развития дошкольников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3010"/>
            <a:ext cx="10668000" cy="3084989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МА ДОУ МО  г. Краснодар «Детский сад №11» 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Ст. воспитатель Наконечникова Е.С                       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    муз. руководитель Целых И.В</a:t>
            </a:r>
          </a:p>
          <a:p>
            <a:pPr algn="r"/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761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57E39-CD5D-4499-B2D6-5919E71B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300"/>
            <a:ext cx="12191999" cy="77724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29624-AC22-4FCC-9C50-9345664C02E8}"/>
              </a:ext>
            </a:extLst>
          </p:cNvPr>
          <p:cNvSpPr/>
          <p:nvPr/>
        </p:nvSpPr>
        <p:spPr>
          <a:xfrm>
            <a:off x="0" y="-368300"/>
            <a:ext cx="6337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«ЗОЛОТЫЕ ВОРОТА»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Играющие берутся за руки в цепочку. В центре встают двое играющих, берутся за руки и поднимают их вверх – делают «золотые ворота».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Цепочка ребят проходит через «золотые ворота», звонко, дружно поют: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В золотые ворота проходите господа: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В первый раз – прощается,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Второй – запрещается,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А на третий раз не пропустим вас! «Ворота» опускают руки и ловят звено цепочки. Кто поймался, становятся к «</a:t>
            </a:r>
            <a:r>
              <a:rPr lang="ru-RU" sz="24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воротикам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», образуя еще проход в воротах. Цепочка с песней продолжает движение.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08B854-7D9E-4928-AC5B-75DFB588FA3E}"/>
              </a:ext>
            </a:extLst>
          </p:cNvPr>
          <p:cNvSpPr/>
          <p:nvPr/>
        </p:nvSpPr>
        <p:spPr>
          <a:xfrm>
            <a:off x="952500" y="5803900"/>
            <a:ext cx="1113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Казаки умели храбро воевать и жить честно, были смелыми, бесстрашными. Семьи у них были большие, много детей, и все жили в дружбе и любви. Очень строго в казачьей семье соблюдались традиции и обычаи.</a:t>
            </a:r>
            <a:endParaRPr lang="ru-RU" sz="24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419436-7465-42A5-9420-7B35C3B8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1128982"/>
            <a:ext cx="12700000" cy="798698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CED9D8-577F-4E30-95EE-CA803502BB4E}"/>
              </a:ext>
            </a:extLst>
          </p:cNvPr>
          <p:cNvSpPr/>
          <p:nvPr/>
        </p:nvSpPr>
        <p:spPr>
          <a:xfrm>
            <a:off x="-508000" y="-1128982"/>
            <a:ext cx="12547600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«ИГОЛКА, НИТКА И УЗЕЛОК»</a:t>
            </a:r>
            <a:endParaRPr lang="ru-RU" sz="2400" b="1" i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Игроки становятся в круг и берутся за руки-</a:t>
            </a:r>
            <a:r>
              <a:rPr lang="ru-RU" sz="2400" b="1" i="1" dirty="0" err="1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воротики</a:t>
            </a:r>
            <a:r>
              <a:rPr lang="ru-RU" sz="24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 Считалкой выбирают «Иголку», «Нитку» и «Узелок». Герои друг за другом становятся в цепочку и то забегают в круг, то выбегают из него под песенку «Игла-барыня». На паузу, дети в кругу опускают свои руки-</a:t>
            </a:r>
            <a:r>
              <a:rPr lang="ru-RU" sz="2400" b="1" i="1" dirty="0" err="1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воротики</a:t>
            </a:r>
            <a:r>
              <a:rPr lang="ru-RU" sz="24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и если «Нитка» или «Узелок» оторвались (отстали или неправильно выбежали), то эта группа считается проигравшей. Выбираются другие герои. Выигрывает та тройка, в которой дети двигались дольше, быстро, ловко, не отставая друг от друга.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92F8B5-7B8F-4458-86EA-3A3E72BC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600"/>
            <a:ext cx="12192000" cy="7937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BB97-B13B-44DB-9A7D-AEB8BF5334C8}"/>
              </a:ext>
            </a:extLst>
          </p:cNvPr>
          <p:cNvSpPr/>
          <p:nvPr/>
        </p:nvSpPr>
        <p:spPr>
          <a:xfrm>
            <a:off x="0" y="-355600"/>
            <a:ext cx="12192000" cy="799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«ГОРШКИ»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Играющие делятся на две равные команды. Одна команда становится «горшками» и садится на землю в кружок. Другая команда – «хозяевами». Они становятся за горшками. Один из играющих – водящий – изображает покупателя. Он «кричит по базару»: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-Почем горшки? Дорогие?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Хозяева отвечают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-По денежке.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 они у вас не с трещиной?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— Попробуй.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Покупатель подходит к одному «горшку», легко ударяет по «горшку» пальцем и говорит: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— Крепкий, давай сговор!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«Хозяин» и «покупатель» протягивают друг другу руки, напевая: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 err="1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Чичары</a:t>
            </a: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чичары</a:t>
            </a: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собирайтесь гончары</a:t>
            </a:r>
          </a:p>
          <a:p>
            <a:pPr indent="2286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 кусту, по насту, по лебедю </a:t>
            </a:r>
            <a:r>
              <a:rPr lang="ru-RU" sz="2600" b="1" i="1" dirty="0" err="1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горазду</a:t>
            </a: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! Вон!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Со словом «вон» и «хозяин» и «покупатель» бегут в разные стороны и вокруг горшков. Кто первым прибежит к купленному «горшку», тот «хозяин», а опоздавший – водящий.</a:t>
            </a:r>
            <a:endParaRPr lang="ru-RU" sz="26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564E0-B899-4D0F-BC27-6730BD64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0"/>
            <a:ext cx="12192000" cy="7454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1349CE-A1C4-40EE-AB8B-314387323642}"/>
              </a:ext>
            </a:extLst>
          </p:cNvPr>
          <p:cNvSpPr/>
          <p:nvPr/>
        </p:nvSpPr>
        <p:spPr>
          <a:xfrm>
            <a:off x="0" y="-317499"/>
            <a:ext cx="98298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«Пчёлы»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Играющие по считалке выбирают Цветок, а затем делятся на две группы: Сторожей и Пчёл.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Сторожа, взявшись за руки, ходят вокруг Цветка и поют: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Пчёлки яровые, крылья золотые,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Что вы сидите, Пчёлки яровые,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Крылья золотые.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Что вы сидите, в поле не летите?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Аль вас дождичком сечёт,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Аль вас солнышком печёт?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Летите за горы высокие,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леса зелёные –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кругленький лужок,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лазоревый цветок.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Пчёлы стараются забежать в круг, а Сторожа, то поднимая, то опуская руки мешают им.</a:t>
            </a:r>
            <a:endParaRPr lang="ru-RU" sz="2400" b="1" i="1" dirty="0">
              <a:solidFill>
                <a:schemeClr val="bg1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Как только одной из Пчёл удастся проникнуть в круг и коснуться Цветка, Сторожа, не сумевшие уберечь Цветок, разбегаются.</a:t>
            </a:r>
            <a:endParaRPr lang="ru-RU" sz="24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FD019-315E-40D4-AA90-388B7928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787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5C86C1-1E0B-4030-B41A-8342BF5602BE}"/>
              </a:ext>
            </a:extLst>
          </p:cNvPr>
          <p:cNvSpPr/>
          <p:nvPr/>
        </p:nvSpPr>
        <p:spPr>
          <a:xfrm>
            <a:off x="0" y="0"/>
            <a:ext cx="12306300" cy="376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живем на Кубанской земле, и для нас важно знать историю своего края. Кубанский народ умеет трудиться, постоять за себя и, конечно же, веселиться!</a:t>
            </a:r>
            <a:endParaRPr lang="ru-RU" sz="2800" b="1" i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 малая частица,</a:t>
            </a:r>
            <a:endParaRPr lang="ru-RU" sz="2800" b="1" i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Земля, похожая на рай,</a:t>
            </a:r>
            <a:endParaRPr lang="ru-RU" sz="2800" b="1" i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 степей, поля пшеницы –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Все это ты</a:t>
            </a:r>
            <a:r>
              <a:rPr lang="ru-RU" sz="3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Кубанский край</a:t>
            </a:r>
            <a:r>
              <a:rPr lang="ru-RU" sz="32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8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509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814"/>
            <a:ext cx="12192000" cy="8079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8900" y="-1079499"/>
            <a:ext cx="12280900" cy="324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в России такое место, которое дорого любому из нас. Это место, где мы живем. А живем мы с вами на удивительной Кубанской земле, в Краснодарском крае.</a:t>
            </a:r>
            <a:endParaRPr lang="ru-RU" sz="22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Наш сегодняшний разговор пойдет о наших предках и земляках – кубанских казаках. Наш город - Краснодар стоит на реке Кубань.</a:t>
            </a:r>
            <a:r>
              <a:rPr lang="ru-RU" sz="2200" b="1" i="1" dirty="0">
                <a:solidFill>
                  <a:srgbClr val="800000"/>
                </a:solidFill>
                <a:latin typeface="Book Antiqua" panose="02040602050305030304" pitchFamily="18" charset="0"/>
              </a:rPr>
              <a:t> Большая, широкая, полноводная, с красивыми берегами, она тянется далеко по всему нашему краю.  По берегам расположены многочисленные деревни, села, хутора, станицы, города; и живут в них разные люди – казаки, греки, адыгейцы, армяне, корейцы, русские, цыгане, татары, украинцы. </a:t>
            </a:r>
            <a:r>
              <a:rPr lang="ru-RU" sz="2400" b="1" i="1" dirty="0">
                <a:solidFill>
                  <a:srgbClr val="800000"/>
                </a:solidFill>
                <a:latin typeface="Book Antiqua" panose="02040602050305030304" pitchFamily="18" charset="0"/>
              </a:rPr>
              <a:t>Всего 124 </a:t>
            </a:r>
            <a:r>
              <a:rPr lang="ru-RU" sz="2200" b="1" i="1" dirty="0">
                <a:solidFill>
                  <a:srgbClr val="800000"/>
                </a:solidFill>
                <a:latin typeface="Book Antiqua" panose="02040602050305030304" pitchFamily="18" charset="0"/>
              </a:rPr>
              <a:t>национальности насчитывается.</a:t>
            </a:r>
          </a:p>
          <a:p>
            <a:pPr>
              <a:spcAft>
                <a:spcPts val="0"/>
              </a:spcAft>
            </a:pPr>
            <a:endParaRPr lang="ru-RU" sz="2400" b="1" i="1" dirty="0">
              <a:solidFill>
                <a:srgbClr val="C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2001" y="4064925"/>
            <a:ext cx="10353964" cy="34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Book Antiqua" panose="02040602050305030304" pitchFamily="18" charset="0"/>
              </a:rPr>
              <a:t>                 </a:t>
            </a:r>
            <a:r>
              <a:rPr lang="ru-RU" sz="2000" b="1" i="1" dirty="0">
                <a:latin typeface="Book Antiqua" panose="02040602050305030304" pitchFamily="18" charset="0"/>
              </a:rPr>
              <a:t>«                              </a:t>
            </a:r>
          </a:p>
          <a:p>
            <a:r>
              <a:rPr lang="ru-RU" sz="2000" b="1" i="1" dirty="0">
                <a:latin typeface="Book Antiqua" panose="02040602050305030304" pitchFamily="18" charset="0"/>
              </a:rPr>
              <a:t>                                           Ручеек»</a:t>
            </a:r>
          </a:p>
          <a:p>
            <a:r>
              <a:rPr lang="ru-RU" b="1" i="1" dirty="0">
                <a:latin typeface="Book Antiqua" panose="02040602050305030304" pitchFamily="18" charset="0"/>
              </a:rPr>
              <a:t> Это очень простая игра. Скорее, даже, не игра, а развлечение. Играть лучше под музыку, лучше с пением. Она помогает детям преодолевать стеснение, выявить симпатии. В нее можно играть и самым маленьким деткам и подросткам.</a:t>
            </a:r>
          </a:p>
          <a:p>
            <a:r>
              <a:rPr lang="ru-RU" b="1" i="1" dirty="0">
                <a:latin typeface="Book Antiqua" panose="02040602050305030304" pitchFamily="18" charset="0"/>
              </a:rPr>
              <a:t>Желательно собрать больше участников (нечетное количество). Игроки разбиваются по парам и, взявшись за руки, образуют «живой коридор - ручеек». Оставшийся без пары игрок проходит внутри коридора, выбирая себе пару. Новая пара, пройдя через коридор, становится впереди, а оставшийся без пары игрок снова ищет пару. Игра продолжается.</a:t>
            </a:r>
          </a:p>
          <a:p>
            <a:r>
              <a:rPr lang="ru-RU" dirty="0"/>
              <a:t>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32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18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66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9862" y="141316"/>
            <a:ext cx="9103623" cy="215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листочка, у каждого ручья</a:t>
            </a:r>
            <a:endParaRPr lang="ru-RU" sz="28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главное на свете – есть Родина своя.</a:t>
            </a:r>
            <a:endParaRPr lang="ru-RU" sz="28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там, где мы родились, где радостно живем,</a:t>
            </a:r>
            <a:endParaRPr lang="ru-RU" sz="28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 свои родные мы Родиной зовем.</a:t>
            </a:r>
            <a:endParaRPr lang="ru-RU" sz="28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15" y="2298060"/>
            <a:ext cx="12275848" cy="459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«ГОРИ, ГОРИ ЯСНО!»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720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Играющие стоят в кругу, взявшись за руки. Выбирается водящий.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720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Со словами песни под музыку: Гори, гори ясно, чтобы не погасло.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720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Глянь на небо, птички летят, колокольчики звенят.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720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Раз, два, три, лови!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Дети разбегаются, а водящий ловит.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По окончании музыкальной фразы, на паузу— дети быстро становятся в круг. Водящий считает пойманных. Игра продолжается с другим водящим.</a:t>
            </a:r>
            <a:endParaRPr lang="ru-RU" sz="24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598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5"/>
            <a:ext cx="12192001" cy="6995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6674" y="-137785"/>
            <a:ext cx="904904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-Человек без Родины что соловей без песни.</a:t>
            </a:r>
            <a:endParaRPr lang="ru-RU" sz="3200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-Нет в мире краше Родины нашей.</a:t>
            </a:r>
            <a:endParaRPr lang="ru-RU" sz="3200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-Всякому мила своя сторона.</a:t>
            </a:r>
            <a:endParaRPr lang="ru-RU" sz="3200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79" y="3962400"/>
            <a:ext cx="11666221" cy="300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«СБЕЙ КУБАНКУ»</a:t>
            </a:r>
            <a:endParaRPr lang="ru-RU" sz="36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Игроки поют песню «Бурка». Взрослый, подняв высоко руку с саблей, на которую надета кубанка, предлагает казачатам подпрыгнуть и сбить ее детской сабелькой.</a:t>
            </a:r>
            <a:endParaRPr lang="ru-RU" sz="36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444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2" y="-83989"/>
            <a:ext cx="12296503" cy="7672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32544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«КРИВОЙ ПЕТУХ»</a:t>
            </a:r>
            <a:endParaRPr lang="ru-RU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Дети стоят по кругу. Один в центре с завязанными глазами.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Дети громко и задорно </a:t>
            </a:r>
            <a:r>
              <a:rPr lang="ru-RU" sz="2000" b="1" i="1" dirty="0" err="1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пропевают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«Кривой петух, на чем стоишь? (На иголочках)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 как тебе, не колко? (На </a:t>
            </a:r>
            <a:r>
              <a:rPr lang="ru-RU" sz="2000" b="1" i="1" dirty="0" err="1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подковочках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)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Дети идут по кругу и поют: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«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Ступай в кут,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там блины пекут,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Там блины пекут,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тебе блин дадут.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Ребенок стучит ногой об пол. (3 раза)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Дети: — Кто там?— Это я, Тарас.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    Дети: — Лови нас, не открывая глаз.                                                 </a:t>
            </a:r>
            <a:r>
              <a:rPr lang="ru-RU" sz="20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 (</a:t>
            </a: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Кого поймал, должен угадать.)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925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00" y="-1"/>
            <a:ext cx="15010349" cy="10082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83885" cy="328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2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«ПЛЕТЕНЬ»</a:t>
            </a:r>
            <a:endParaRPr lang="ru-RU" sz="22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Играющие стоят шеренгами у четырех стен комнаты, взявшись за руки крест-накрест. Дети первой и третьей шеренги подходят с приветственной песней «Здравствуйте, бояре!» к стоящим напротив, здороваются, кланяются. Отходят спиной на свое место. Движение повторяют дети второй и четвертой шеренги.</a:t>
            </a:r>
            <a:endParaRPr lang="ru-RU" sz="22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2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Под знакомую, народную песню играющие расходятся по всей комнате, выполняя определенные танцевальные движения. На неожиданную паузу все бегут на свои места и строятся шеренгами, соответственно взявшись за руки крест- накрест. Выигрывает та шеренга, которая первая быстрее и ровнее построится.</a:t>
            </a:r>
            <a:endParaRPr lang="ru-RU" sz="22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386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417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-60960"/>
            <a:ext cx="6122126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«Наряди казачку»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Водящий «скачет на коне» с шашкой в руках, на которой зацеплен женский казачий платок. Под песню «Эй, казачата…» мальчики скачут с шашечками, имитируя езду на коне по кругу, друг за другом. С окончанием музыки должны быстро снять платок с помощью шашки. Выигрывает тот, кому это удается, тогда он приглашает «свою» казачку  на танец, накидывает ей платок на плечи (подарок) и они пляшут., под плясовую песню. Затем игра повторяется.</a:t>
            </a:r>
            <a:endParaRPr lang="ru-RU" sz="2000" b="1" i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4050" y="565265"/>
            <a:ext cx="5852161" cy="244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поселения казаков появились на берегу Кубани еще в древности. Тогда на нашей земле жили кочевые народы, которые пасли своих овец, быков, лошадей и перебирались с места на место, захватывая земли других народов, грабя их города. Поэтому казакам приходилось защищать свою землю от набегов кочевников.</a:t>
            </a:r>
            <a:endParaRPr lang="ru-RU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Как же выглядели казаки?</a:t>
            </a:r>
            <a:endParaRPr lang="ru-RU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565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947"/>
            <a:ext cx="12466320" cy="9086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221971"/>
            <a:ext cx="12466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«Звонкая подковка»</a:t>
            </a:r>
          </a:p>
          <a:p>
            <a:pPr indent="228600">
              <a:spcAft>
                <a:spcPts val="0"/>
              </a:spcAft>
            </a:pPr>
            <a:endParaRPr lang="ru-RU" sz="24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24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24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2400" b="1" i="1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sz="24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На Кубани есть старинное поверье: «Кто найдет подкову, тому она счастье принесет». </a:t>
            </a: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	Звучит музыка, дети идут хороводом по кругу и поют: </a:t>
            </a: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«Звонкою подковкой подковали ножку</a:t>
            </a:r>
            <a:endParaRPr lang="ru-RU" sz="22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Выбежал с обновкой конь наш на дорожку</a:t>
            </a:r>
            <a:endParaRPr lang="ru-RU" sz="22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Новою подковкой звонко ударял</a:t>
            </a:r>
            <a:endParaRPr lang="ru-RU" sz="22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 свою подковку где-то потерял».</a:t>
            </a:r>
            <a:endParaRPr lang="ru-RU" sz="22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Водящий идет с подковой в руках </a:t>
            </a:r>
            <a:r>
              <a:rPr lang="ru-RU" sz="2200" b="1" i="1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противоходом</a:t>
            </a:r>
            <a:r>
              <a:rPr lang="ru-RU" sz="2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по окончании песенки кладет подкову, дети останавливаются. Между кем оказалась подкова – 1. - становятся спиной друг к другу. 2. - На дружный счет болельщиков бегут по кругу в свою сторону. Побеждает тот, кто первый подбежит и схватит подкову.</a:t>
            </a:r>
            <a:endParaRPr lang="ru-RU" sz="2200" b="1" i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757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0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67246"/>
            <a:ext cx="404077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-Где тревога, туда казаку и дорога.</a:t>
            </a:r>
            <a:endParaRPr lang="ru-RU" sz="2000" b="1" i="1" dirty="0">
              <a:solidFill>
                <a:srgbClr val="8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-Кто пули боится, тот в казаки не годится.</a:t>
            </a:r>
            <a:endParaRPr lang="ru-RU" sz="2000" b="1" i="1" dirty="0">
              <a:solidFill>
                <a:srgbClr val="8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-Принял присягу – от нее ни шагу.</a:t>
            </a:r>
            <a:endParaRPr lang="ru-RU" sz="2000" b="1" i="1" dirty="0">
              <a:solidFill>
                <a:srgbClr val="8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1225" y="2798859"/>
            <a:ext cx="4101733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«КОННИКИ»</a:t>
            </a:r>
            <a:endParaRPr lang="ru-RU" sz="2000" b="1" i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Игроки – «конники» верхом на палочках наперегонки устремляются от старта по свистку «атамана», под веселую удалую песню «Ох, при лужку…» к плетню, который надо преодолевать. Затем перепрыгивают водное препятствие «на коне», не замочив своих ног и «коня», достать палкой с шеста кубанку. Победит тот, кто успешно достигнет цели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4286" y="165463"/>
            <a:ext cx="4789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 такую подвижную игру играли дети казаков. Они были ловкими, смелыми, выносливыми и закаленными. С детства готовили себя к военной службе. О казаках можно сказать словами пословицы: «Жить – Родине служить»</a:t>
            </a:r>
            <a:endParaRPr lang="ru-RU" sz="2000" b="1" i="1" dirty="0">
              <a:solidFill>
                <a:srgbClr val="8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512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1285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Times New Roman</vt:lpstr>
      <vt:lpstr>Тема Office</vt:lpstr>
      <vt:lpstr>Народный фольклор ,как средство художественно эстетического развития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родной Кубанский – Родина моя, В этом крае выросла Вся моя родня.</dc:title>
  <dc:creator>Ирина Соколова</dc:creator>
  <cp:lastModifiedBy>ДС-11</cp:lastModifiedBy>
  <cp:revision>36</cp:revision>
  <dcterms:created xsi:type="dcterms:W3CDTF">2021-02-04T13:03:50Z</dcterms:created>
  <dcterms:modified xsi:type="dcterms:W3CDTF">2021-02-05T12:55:47Z</dcterms:modified>
</cp:coreProperties>
</file>