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259" r:id="rId4"/>
    <p:sldId id="281" r:id="rId5"/>
    <p:sldId id="262" r:id="rId6"/>
    <p:sldId id="283" r:id="rId7"/>
    <p:sldId id="282" r:id="rId8"/>
    <p:sldId id="284" r:id="rId9"/>
    <p:sldId id="285" r:id="rId10"/>
    <p:sldId id="271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98" d="100"/>
          <a:sy n="98" d="100"/>
        </p:scale>
        <p:origin x="-7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29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AC3-32D4-4BAA-83A7-9F9A709EBAC4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9F79-F8DF-446D-8B77-A6C3DC74C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AC3-32D4-4BAA-83A7-9F9A709EBAC4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9F79-F8DF-446D-8B77-A6C3DC74C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8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76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6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003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1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5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78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AC3-32D4-4BAA-83A7-9F9A709EBAC4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9F79-F8DF-446D-8B77-A6C3DC74C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98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AC3-32D4-4BAA-83A7-9F9A709EBAC4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9F79-F8DF-446D-8B77-A6C3DC74C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4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6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AC3-32D4-4BAA-83A7-9F9A709EBAC4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9F79-F8DF-446D-8B77-A6C3DC74C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2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AC3-32D4-4BAA-83A7-9F9A709EBAC4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9F79-F8DF-446D-8B77-A6C3DC74C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6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AC3-32D4-4BAA-83A7-9F9A709EBAC4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9F79-F8DF-446D-8B77-A6C3DC74C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4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AC3-32D4-4BAA-83A7-9F9A709EBAC4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9F79-F8DF-446D-8B77-A6C3DC74C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0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AC3-32D4-4BAA-83A7-9F9A709EBAC4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9F79-F8DF-446D-8B77-A6C3DC74C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2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AC3-32D4-4BAA-83A7-9F9A709EBAC4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9F79-F8DF-446D-8B77-A6C3DC74C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8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AC3-32D4-4BAA-83A7-9F9A709EBAC4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9F79-F8DF-446D-8B77-A6C3DC74C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8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4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6408712" cy="33843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бюджетное дошкольное</a:t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образовательное учреждение </a:t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Краснодар </a:t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№231»</a:t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карты (интеллект - карты), как средство формирования личностного профиля педагога</a:t>
            </a:r>
            <a:r>
              <a:rPr lang="ru-RU" alt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 rot="10800000" flipH="1" flipV="1">
            <a:off x="5724127" y="5373216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Сараджян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Р.Г.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r="13474"/>
          <a:stretch/>
        </p:blipFill>
        <p:spPr>
          <a:xfrm>
            <a:off x="395536" y="4867156"/>
            <a:ext cx="3585293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Заголовок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579416" cy="1440159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alt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постигает новое, лелея старое, тот может быть учителем»</a:t>
            </a:r>
            <a:br>
              <a:rPr lang="ru-RU" alt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103359" cy="1992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D:\Документы\2021-2022\Мероприятия с педагогами\20210920_14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67944" y="2771676"/>
            <a:ext cx="4844367" cy="363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620689"/>
            <a:ext cx="7772870" cy="34563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карты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интеллект-карты)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организации идей, задач, концепций и любой другой информации.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визуально структурировать, запоминать и объяснять сложные вещи. Например, составить план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самообразования или достижения профессиональных целей,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или записать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тезисы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всех ментальных карт — главная идея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 нее отходят ключевые мысли, которые можно делить на подпункты до тех пор, пока вы не структурируете всю информацию.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3475513" cy="2698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065860"/>
            <a:ext cx="3706885" cy="26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03350" y="476250"/>
            <a:ext cx="77406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67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профессиональное становление и совершенствование профессионального мастерства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40403"/>
            <a:ext cx="5403859" cy="4052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5850" r="6991" b="4316"/>
          <a:stretch/>
        </p:blipFill>
        <p:spPr>
          <a:xfrm>
            <a:off x="107504" y="116632"/>
            <a:ext cx="2549739" cy="20931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5816" y="1124744"/>
            <a:ext cx="5400600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17994" y="2520609"/>
            <a:ext cx="2196244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воспитатель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2565442">
            <a:off x="6736623" y="2372111"/>
            <a:ext cx="252028" cy="5358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5490102" y="1988840"/>
            <a:ext cx="252028" cy="450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8455955">
            <a:off x="4254311" y="2300294"/>
            <a:ext cx="252028" cy="544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2959078">
            <a:off x="4530339" y="3455706"/>
            <a:ext cx="252028" cy="544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8103720">
            <a:off x="6180795" y="3438513"/>
            <a:ext cx="252028" cy="544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5850" r="6991" b="4316"/>
          <a:stretch/>
        </p:blipFill>
        <p:spPr>
          <a:xfrm>
            <a:off x="107504" y="116632"/>
            <a:ext cx="2549739" cy="20931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5816" y="1124744"/>
            <a:ext cx="5400600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17994" y="2520609"/>
            <a:ext cx="2196244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воспитатель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2565442">
            <a:off x="6736623" y="2372111"/>
            <a:ext cx="252028" cy="5358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5490102" y="1988840"/>
            <a:ext cx="252028" cy="450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8455955">
            <a:off x="4254311" y="2300294"/>
            <a:ext cx="252028" cy="544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2959078">
            <a:off x="4530339" y="3455706"/>
            <a:ext cx="252028" cy="544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8103720">
            <a:off x="6180795" y="3438513"/>
            <a:ext cx="252028" cy="544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44208" y="1988840"/>
            <a:ext cx="1080120" cy="368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личность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82855" y="3964079"/>
            <a:ext cx="1080120" cy="368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здоровье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14372" y="1958060"/>
            <a:ext cx="1080120" cy="368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образование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6056" y="1585143"/>
            <a:ext cx="1080120" cy="368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компетенции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40836" y="3964080"/>
            <a:ext cx="1080120" cy="368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имидж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9073008" cy="648019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66063" y="2681385"/>
            <a:ext cx="2196244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воспитатель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2565442">
            <a:off x="5440477" y="2372111"/>
            <a:ext cx="252028" cy="53583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368928" y="2203451"/>
            <a:ext cx="252028" cy="4505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8455955">
            <a:off x="3298317" y="2430488"/>
            <a:ext cx="252028" cy="54425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2959078">
            <a:off x="3699733" y="3684294"/>
            <a:ext cx="252028" cy="54425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8103720">
            <a:off x="5134812" y="3671693"/>
            <a:ext cx="252028" cy="54425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66749" y="2172558"/>
            <a:ext cx="1080120" cy="368923"/>
          </a:xfrm>
          <a:prstGeom prst="roundRect">
            <a:avLst/>
          </a:prstGeom>
          <a:solidFill>
            <a:srgbClr val="FF696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личность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45952" y="4031104"/>
            <a:ext cx="1080120" cy="3689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здоровье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728" y="2214090"/>
            <a:ext cx="1080120" cy="3689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образование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237" y="1821827"/>
            <a:ext cx="1080120" cy="3689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компетенции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83766" y="4079725"/>
            <a:ext cx="1080120" cy="3689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имидж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162793" y="1933537"/>
            <a:ext cx="288032" cy="2390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76256" y="2398551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482368" y="1565317"/>
            <a:ext cx="1008112" cy="384545"/>
          </a:xfrm>
          <a:prstGeom prst="roundRect">
            <a:avLst/>
          </a:prstGeom>
          <a:solidFill>
            <a:srgbClr val="FF696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характер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64288" y="2190750"/>
            <a:ext cx="1080120" cy="384545"/>
          </a:xfrm>
          <a:prstGeom prst="roundRect">
            <a:avLst/>
          </a:prstGeom>
          <a:solidFill>
            <a:srgbClr val="FF696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интеллект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5566491" y="4448648"/>
            <a:ext cx="200258" cy="2764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26072" y="4448648"/>
            <a:ext cx="394200" cy="2764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6823172" y="4797152"/>
            <a:ext cx="1637260" cy="2880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88812" y="4797152"/>
            <a:ext cx="1637260" cy="2880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195734" y="4379524"/>
            <a:ext cx="288032" cy="138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203848" y="4517772"/>
            <a:ext cx="0" cy="279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691680" y="2172558"/>
            <a:ext cx="360040" cy="18446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405784" y="1921823"/>
            <a:ext cx="0" cy="23122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988812" y="1565317"/>
            <a:ext cx="0" cy="19227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999816" y="1565317"/>
            <a:ext cx="0" cy="19227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023826" y="4812601"/>
            <a:ext cx="1161959" cy="216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Дресс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код</a:t>
            </a:r>
            <a:endParaRPr lang="ru-RU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1600" y="4657462"/>
            <a:ext cx="1517083" cy="216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Этика общения</a:t>
            </a:r>
            <a:endParaRPr lang="ru-RU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496" y="1921824"/>
            <a:ext cx="1656184" cy="319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дополнительное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835696" y="1565317"/>
            <a:ext cx="1296144" cy="319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самообразование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871700" y="188640"/>
            <a:ext cx="1296144" cy="1296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7504" y="2357019"/>
            <a:ext cx="1440160" cy="1296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9073008" cy="648019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66063" y="2681385"/>
            <a:ext cx="2196244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воспитатель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2565442">
            <a:off x="5440477" y="2372111"/>
            <a:ext cx="252028" cy="53583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4368928" y="2203451"/>
            <a:ext cx="252028" cy="4505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8455955">
            <a:off x="3298317" y="2430488"/>
            <a:ext cx="252028" cy="54425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2959078">
            <a:off x="3699733" y="3684294"/>
            <a:ext cx="252028" cy="54425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8103720">
            <a:off x="5134812" y="3671693"/>
            <a:ext cx="252028" cy="54425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66749" y="2172558"/>
            <a:ext cx="1080120" cy="368923"/>
          </a:xfrm>
          <a:prstGeom prst="roundRect">
            <a:avLst/>
          </a:prstGeom>
          <a:solidFill>
            <a:srgbClr val="FF696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личность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45952" y="4031104"/>
            <a:ext cx="1080120" cy="3689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здоровье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728" y="2214090"/>
            <a:ext cx="1080120" cy="3689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образование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45415" y="1803635"/>
            <a:ext cx="1291842" cy="3689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компетенции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83766" y="4079725"/>
            <a:ext cx="1080120" cy="3689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имидж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162793" y="1933537"/>
            <a:ext cx="288032" cy="2390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76256" y="2398551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482368" y="1565317"/>
            <a:ext cx="1008112" cy="384545"/>
          </a:xfrm>
          <a:prstGeom prst="roundRect">
            <a:avLst/>
          </a:prstGeom>
          <a:solidFill>
            <a:srgbClr val="FF696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характер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64288" y="2190750"/>
            <a:ext cx="1296144" cy="384545"/>
          </a:xfrm>
          <a:prstGeom prst="roundRect">
            <a:avLst/>
          </a:prstGeom>
          <a:solidFill>
            <a:srgbClr val="FF696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интеллект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5566491" y="4448648"/>
            <a:ext cx="200258" cy="2764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26072" y="4448648"/>
            <a:ext cx="394200" cy="2764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6823172" y="4797152"/>
            <a:ext cx="1637260" cy="2880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88812" y="4797152"/>
            <a:ext cx="1637260" cy="2880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195734" y="4379524"/>
            <a:ext cx="288032" cy="138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203848" y="4517772"/>
            <a:ext cx="0" cy="279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691680" y="2172558"/>
            <a:ext cx="360040" cy="18446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405784" y="1921823"/>
            <a:ext cx="0" cy="23122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988812" y="1565317"/>
            <a:ext cx="0" cy="19227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999816" y="1565317"/>
            <a:ext cx="0" cy="19227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2244825" y="4833156"/>
            <a:ext cx="1558001" cy="216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Дресс</a:t>
            </a:r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код</a:t>
            </a:r>
            <a:endParaRPr lang="ru-RU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60840" y="4441438"/>
            <a:ext cx="1517083" cy="216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Этика общения</a:t>
            </a:r>
            <a:endParaRPr lang="ru-RU" sz="1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496" y="1921824"/>
            <a:ext cx="1656184" cy="319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дополнительное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835696" y="1565317"/>
            <a:ext cx="1296144" cy="319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самообразование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871700" y="188640"/>
            <a:ext cx="1296144" cy="1296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Изучение методической литературы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Просмотр </a:t>
            </a:r>
            <a:r>
              <a:rPr lang="ru-RU" sz="1100" dirty="0" err="1" smtClean="0">
                <a:solidFill>
                  <a:srgbClr val="002060"/>
                </a:solidFill>
              </a:rPr>
              <a:t>вебинаров</a:t>
            </a:r>
            <a:endParaRPr lang="ru-RU" sz="1100" dirty="0" smtClean="0">
              <a:solidFill>
                <a:srgbClr val="002060"/>
              </a:solidFill>
            </a:endParaRP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Конкурсы 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07504" y="2357019"/>
            <a:ext cx="1440160" cy="1296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 dirty="0" smtClean="0">
              <a:solidFill>
                <a:srgbClr val="002060"/>
              </a:solidFill>
            </a:endParaRP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Курсы повышения квалификации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Семинары 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Мастер – классы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Педагогические мастерские </a:t>
            </a:r>
          </a:p>
          <a:p>
            <a:pPr algn="just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339750" y="5229200"/>
            <a:ext cx="1440160" cy="9908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Одежда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Макияж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Прическа </a:t>
            </a:r>
          </a:p>
          <a:p>
            <a:pPr algn="just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988812" y="5215803"/>
            <a:ext cx="1493556" cy="9908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Спорт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Отдых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Сон </a:t>
            </a: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966876" y="5273226"/>
            <a:ext cx="1493556" cy="9908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Тренинги 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Досуг </a:t>
            </a: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64911" y="2690004"/>
            <a:ext cx="1493556" cy="990874"/>
          </a:xfrm>
          <a:prstGeom prst="roundRect">
            <a:avLst/>
          </a:prstGeom>
          <a:solidFill>
            <a:srgbClr val="FF696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 dirty="0" smtClean="0">
              <a:solidFill>
                <a:srgbClr val="002060"/>
              </a:solidFill>
            </a:endParaRP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Новости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Музыка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Книги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Театр 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Кино </a:t>
            </a:r>
          </a:p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408741" y="493910"/>
            <a:ext cx="1493556" cy="990874"/>
          </a:xfrm>
          <a:prstGeom prst="roundRect">
            <a:avLst/>
          </a:prstGeom>
          <a:solidFill>
            <a:srgbClr val="FF696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 dirty="0" smtClean="0">
              <a:solidFill>
                <a:srgbClr val="002060"/>
              </a:solidFill>
            </a:endParaRP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Толерантный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Выдержанный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Мудрый 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Энергичный </a:t>
            </a:r>
          </a:p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Креативный </a:t>
            </a: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372746" y="413189"/>
            <a:ext cx="2254404" cy="1071595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Методологическая</a:t>
            </a:r>
          </a:p>
          <a:p>
            <a:r>
              <a:rPr lang="ru-RU" sz="1100" dirty="0" err="1">
                <a:solidFill>
                  <a:srgbClr val="002060"/>
                </a:solidFill>
              </a:rPr>
              <a:t>П</a:t>
            </a:r>
            <a:r>
              <a:rPr lang="ru-RU" sz="1100" dirty="0" err="1" smtClean="0">
                <a:solidFill>
                  <a:srgbClr val="002060"/>
                </a:solidFill>
              </a:rPr>
              <a:t>сихолого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– </a:t>
            </a:r>
            <a:r>
              <a:rPr lang="ru-RU" sz="1100" dirty="0" smtClean="0">
                <a:solidFill>
                  <a:srgbClr val="002060"/>
                </a:solidFill>
              </a:rPr>
              <a:t>педагогическая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Коммуникативная</a:t>
            </a:r>
          </a:p>
          <a:p>
            <a:r>
              <a:rPr lang="ru-RU" sz="1100" dirty="0">
                <a:solidFill>
                  <a:srgbClr val="002060"/>
                </a:solidFill>
              </a:rPr>
              <a:t>ИКТ – </a:t>
            </a:r>
            <a:r>
              <a:rPr lang="ru-RU" sz="1100" b="1" dirty="0">
                <a:solidFill>
                  <a:srgbClr val="002060"/>
                </a:solidFill>
              </a:rPr>
              <a:t>компетентность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Эмоциональная </a:t>
            </a:r>
          </a:p>
          <a:p>
            <a:pPr algn="just"/>
            <a:endParaRPr lang="ru-RU" sz="11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9"/>
            <a:ext cx="7200800" cy="1656184"/>
          </a:xfrm>
        </p:spPr>
        <p:txBody>
          <a:bodyPr/>
          <a:lstStyle/>
          <a:p>
            <a:pPr eaLnBrk="1" hangingPunct="1"/>
            <a:r>
              <a:rPr lang="ru-RU" altLang="ru-RU" sz="4800" b="1" dirty="0" smtClean="0">
                <a:solidFill>
                  <a:schemeClr val="accent1"/>
                </a:solidFill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788" y="1556792"/>
            <a:ext cx="6401355" cy="1103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6768752" cy="419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zhn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irDetstva.pot [Режим совместимости]" id="{7FFF47EF-2AA1-4DA7-B8AC-F8549353877B}" vid="{506F254A-B93A-4587-A93F-15196FF9AA2B}"/>
    </a:ext>
  </a:extLst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189</Words>
  <Application>Microsoft Office PowerPoint</Application>
  <PresentationFormat>Экран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Nezhny</vt:lpstr>
      <vt:lpstr>Капля</vt:lpstr>
      <vt:lpstr>муниципальное бюджетное дошкольное  образовательное учреждение  муниципального образования город Краснодар  «Центр развития ребенка – детский сад №231»    Ментальные карты (интеллект - карты), как средство формирования личностного профиля педагога  </vt:lpstr>
      <vt:lpstr>«Кто постигает новое, лелея старое, тот может быть учителем» Конфуций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муниципального образования город Краснодар  «Центр развития ребенка – детский сад №231»  Формирование личностного профиля педагога в рамках деятельности клуба  «Путь к успеху»</dc:title>
  <dc:creator>PC</dc:creator>
  <dc:description>http://propowerpoint.ru - Бесплатные шаблоны для презентаций. Полезные советы и уроки  PowerPoint .</dc:description>
  <cp:lastModifiedBy>Shabalina</cp:lastModifiedBy>
  <cp:revision>35</cp:revision>
  <dcterms:created xsi:type="dcterms:W3CDTF">2021-05-14T07:46:11Z</dcterms:created>
  <dcterms:modified xsi:type="dcterms:W3CDTF">2021-10-14T06:01:52Z</dcterms:modified>
</cp:coreProperties>
</file>